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TT Chocolates Bold" charset="1" panose="020008030200000200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3826" y="-1013404"/>
            <a:ext cx="4735576" cy="5510488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65000"/>
                  </a:srgbClr>
                </a:gs>
                <a:gs pos="100000">
                  <a:srgbClr val="440833">
                    <a:alpha val="65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414" y="6498718"/>
            <a:ext cx="3073678" cy="3576643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094686" y="7816021"/>
            <a:ext cx="3283830" cy="3821184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>
                  <a:alpha val="8078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96300" y="1142008"/>
            <a:ext cx="8283633" cy="8283633"/>
          </a:xfrm>
          <a:custGeom>
            <a:avLst/>
            <a:gdLst/>
            <a:ahLst/>
            <a:cxnLst/>
            <a:rect r="r" b="b" t="t" l="l"/>
            <a:pathLst>
              <a:path h="8283633" w="8283633">
                <a:moveTo>
                  <a:pt x="0" y="0"/>
                </a:moveTo>
                <a:lnTo>
                  <a:pt x="8283633" y="0"/>
                </a:lnTo>
                <a:lnTo>
                  <a:pt x="8283633" y="8283633"/>
                </a:lnTo>
                <a:lnTo>
                  <a:pt x="0" y="828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28842" y="4145993"/>
            <a:ext cx="702182" cy="702182"/>
          </a:xfrm>
          <a:custGeom>
            <a:avLst/>
            <a:gdLst/>
            <a:ahLst/>
            <a:cxnLst/>
            <a:rect r="r" b="b" t="t" l="l"/>
            <a:pathLst>
              <a:path h="702182" w="702182">
                <a:moveTo>
                  <a:pt x="0" y="0"/>
                </a:moveTo>
                <a:lnTo>
                  <a:pt x="702182" y="0"/>
                </a:lnTo>
                <a:lnTo>
                  <a:pt x="702182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70659" y="7481055"/>
            <a:ext cx="702182" cy="702182"/>
          </a:xfrm>
          <a:custGeom>
            <a:avLst/>
            <a:gdLst/>
            <a:ahLst/>
            <a:cxnLst/>
            <a:rect r="r" b="b" t="t" l="l"/>
            <a:pathLst>
              <a:path h="702182" w="702182">
                <a:moveTo>
                  <a:pt x="0" y="0"/>
                </a:moveTo>
                <a:lnTo>
                  <a:pt x="702182" y="0"/>
                </a:lnTo>
                <a:lnTo>
                  <a:pt x="702182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39393" y="7481055"/>
            <a:ext cx="702182" cy="702182"/>
          </a:xfrm>
          <a:custGeom>
            <a:avLst/>
            <a:gdLst/>
            <a:ahLst/>
            <a:cxnLst/>
            <a:rect r="r" b="b" t="t" l="l"/>
            <a:pathLst>
              <a:path h="702182" w="702182">
                <a:moveTo>
                  <a:pt x="0" y="0"/>
                </a:moveTo>
                <a:lnTo>
                  <a:pt x="702183" y="0"/>
                </a:lnTo>
                <a:lnTo>
                  <a:pt x="702183" y="702183"/>
                </a:lnTo>
                <a:lnTo>
                  <a:pt x="0" y="702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76318" y="4992136"/>
            <a:ext cx="7018210" cy="97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6"/>
              </a:lnSpc>
            </a:pPr>
            <a:r>
              <a:rPr lang="en-US" sz="70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Multi-Resume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87960" y="3686309"/>
            <a:ext cx="6402782" cy="120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4"/>
              </a:lnSpc>
            </a:pPr>
            <a:r>
              <a:rPr lang="en-US" sz="87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Cipher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86702" y="6250337"/>
            <a:ext cx="4924011" cy="24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5"/>
              </a:lnSpc>
            </a:pPr>
            <a:r>
              <a:rPr lang="en-US" sz="187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Premium Analyzer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85879" y="1257368"/>
            <a:ext cx="6576786" cy="765298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2686" y="1376645"/>
            <a:ext cx="6576786" cy="765298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97218" y="2654766"/>
            <a:ext cx="4508599" cy="5246370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2686" y="4498393"/>
            <a:ext cx="4565457" cy="14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13"/>
              </a:lnSpc>
            </a:pPr>
            <a:r>
              <a:rPr lang="en-US" b="true" sz="53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  <a:p>
            <a:pPr algn="r">
              <a:lnSpc>
                <a:spcPts val="5513"/>
              </a:lnSpc>
            </a:pPr>
            <a:r>
              <a:rPr lang="en-US" b="true" sz="53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0634" y="3315957"/>
            <a:ext cx="6667900" cy="479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Resume evalu</a:t>
            </a:r>
            <a:r>
              <a:rPr lang="en-US" b="true" sz="22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ation is manual, inconsistent, and time-consuming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Recruiters must handle thousands of applications weekly across multiple locations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Shortlisting delays lead to slower hiring cycles and missed opportunities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</a:p>
          <a:p>
            <a:pPr algn="l">
              <a:lnSpc>
                <a:spcPts val="3167"/>
              </a:lnSpc>
              <a:spcBef>
                <a:spcPct val="0"/>
              </a:spcBef>
            </a:pPr>
            <a:r>
              <a:rPr lang="en-US" b="true" sz="22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Lack of actionable feedback leaves students unsure of how to improve their resumes</a:t>
            </a:r>
          </a:p>
          <a:p>
            <a:pPr algn="l">
              <a:lnSpc>
                <a:spcPts val="31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85879" y="1257368"/>
            <a:ext cx="6576786" cy="765298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2686" y="1376645"/>
            <a:ext cx="6576786" cy="765298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97218" y="2654766"/>
            <a:ext cx="4508599" cy="5246370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21279" t="0" r="-2127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05369" y="4498393"/>
            <a:ext cx="4172774" cy="148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</a:t>
            </a:r>
          </a:p>
          <a:p>
            <a:pPr algn="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0634" y="3315957"/>
            <a:ext cx="6667900" cy="512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Cipher: An automated, AI-powered Resume Relev</a:t>
            </a: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ance Analyzer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Upload one Job Description &amp; multiple resumes → instant analysis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Generates scores, gaps, and personalized AI feedback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Helps recruiters shortlist faster and students improve smarter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688599" y="-861359"/>
            <a:ext cx="11158622" cy="11016603"/>
          </a:xfrm>
          <a:custGeom>
            <a:avLst/>
            <a:gdLst/>
            <a:ahLst/>
            <a:cxnLst/>
            <a:rect r="r" b="b" t="t" l="l"/>
            <a:pathLst>
              <a:path h="11016603" w="11158622">
                <a:moveTo>
                  <a:pt x="0" y="0"/>
                </a:moveTo>
                <a:lnTo>
                  <a:pt x="11158622" y="0"/>
                </a:lnTo>
                <a:lnTo>
                  <a:pt x="11158622" y="11016604"/>
                </a:lnTo>
                <a:lnTo>
                  <a:pt x="0" y="1101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4385" y="2882778"/>
            <a:ext cx="11076577" cy="5178300"/>
          </a:xfrm>
          <a:custGeom>
            <a:avLst/>
            <a:gdLst/>
            <a:ahLst/>
            <a:cxnLst/>
            <a:rect r="r" b="b" t="t" l="l"/>
            <a:pathLst>
              <a:path h="5178300" w="11076577">
                <a:moveTo>
                  <a:pt x="0" y="0"/>
                </a:moveTo>
                <a:lnTo>
                  <a:pt x="11076577" y="0"/>
                </a:lnTo>
                <a:lnTo>
                  <a:pt x="11076577" y="5178299"/>
                </a:lnTo>
                <a:lnTo>
                  <a:pt x="0" y="51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6346" y="5729277"/>
            <a:ext cx="1676467" cy="1232203"/>
          </a:xfrm>
          <a:custGeom>
            <a:avLst/>
            <a:gdLst/>
            <a:ahLst/>
            <a:cxnLst/>
            <a:rect r="r" b="b" t="t" l="l"/>
            <a:pathLst>
              <a:path h="1232203" w="1676467">
                <a:moveTo>
                  <a:pt x="0" y="0"/>
                </a:moveTo>
                <a:lnTo>
                  <a:pt x="1676467" y="0"/>
                </a:lnTo>
                <a:lnTo>
                  <a:pt x="1676467" y="1232203"/>
                </a:lnTo>
                <a:lnTo>
                  <a:pt x="0" y="123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4414" y="3691207"/>
            <a:ext cx="1706431" cy="1706431"/>
          </a:xfrm>
          <a:custGeom>
            <a:avLst/>
            <a:gdLst/>
            <a:ahLst/>
            <a:cxnLst/>
            <a:rect r="r" b="b" t="t" l="l"/>
            <a:pathLst>
              <a:path h="1706431" w="1706431">
                <a:moveTo>
                  <a:pt x="0" y="0"/>
                </a:moveTo>
                <a:lnTo>
                  <a:pt x="1706431" y="0"/>
                </a:lnTo>
                <a:lnTo>
                  <a:pt x="1706431" y="1706431"/>
                </a:lnTo>
                <a:lnTo>
                  <a:pt x="0" y="1706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987726"/>
            <a:ext cx="1103237" cy="1170544"/>
          </a:xfrm>
          <a:custGeom>
            <a:avLst/>
            <a:gdLst/>
            <a:ahLst/>
            <a:cxnLst/>
            <a:rect r="r" b="b" t="t" l="l"/>
            <a:pathLst>
              <a:path h="1170544" w="1103237">
                <a:moveTo>
                  <a:pt x="0" y="0"/>
                </a:moveTo>
                <a:lnTo>
                  <a:pt x="1103237" y="0"/>
                </a:lnTo>
                <a:lnTo>
                  <a:pt x="1103237" y="1170544"/>
                </a:lnTo>
                <a:lnTo>
                  <a:pt x="0" y="1170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80598" y="5729277"/>
            <a:ext cx="1413602" cy="1272241"/>
          </a:xfrm>
          <a:custGeom>
            <a:avLst/>
            <a:gdLst/>
            <a:ahLst/>
            <a:cxnLst/>
            <a:rect r="r" b="b" t="t" l="l"/>
            <a:pathLst>
              <a:path h="1272241" w="1413602">
                <a:moveTo>
                  <a:pt x="0" y="0"/>
                </a:moveTo>
                <a:lnTo>
                  <a:pt x="1413602" y="0"/>
                </a:lnTo>
                <a:lnTo>
                  <a:pt x="1413602" y="1272241"/>
                </a:lnTo>
                <a:lnTo>
                  <a:pt x="0" y="1272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59548" y="1104900"/>
            <a:ext cx="8467447" cy="75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1779" y="2821516"/>
            <a:ext cx="4041719" cy="124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b="true" sz="23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🤖</a:t>
            </a:r>
            <a:r>
              <a:rPr lang="en-US" b="true" sz="23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AI-driven Resume Suggestions with downloadable PDF reports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8104" y="7209088"/>
            <a:ext cx="4041719" cy="79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  <a:spcBef>
                <a:spcPct val="0"/>
              </a:spcBef>
            </a:pPr>
            <a:r>
              <a:rPr lang="en-US" b="true" sz="22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🏆 B</a:t>
            </a:r>
            <a:r>
              <a:rPr lang="en-US" b="true" sz="22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est Candidate Highlighting across all applicants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6281" y="7351963"/>
            <a:ext cx="4041719" cy="79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  <a:spcBef>
                <a:spcPct val="0"/>
              </a:spcBef>
            </a:pPr>
            <a:r>
              <a:rPr lang="en-US" b="true" sz="22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🔍 Skil</a:t>
            </a:r>
            <a:r>
              <a:rPr lang="en-US" b="true" sz="22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 Coverage Analysis &amp; ATS compatibility checks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26995" y="2821516"/>
            <a:ext cx="4041719" cy="11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b="true" sz="21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📊 Re</a:t>
            </a:r>
            <a:r>
              <a:rPr lang="en-US" b="true" sz="2188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levance Scoring (0–100) with verdict: High / Medium / 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79944" y="-723386"/>
            <a:ext cx="4394778" cy="4394778"/>
          </a:xfrm>
          <a:custGeom>
            <a:avLst/>
            <a:gdLst/>
            <a:ahLst/>
            <a:cxnLst/>
            <a:rect r="r" b="b" t="t" l="l"/>
            <a:pathLst>
              <a:path h="4394778" w="4394778">
                <a:moveTo>
                  <a:pt x="0" y="0"/>
                </a:moveTo>
                <a:lnTo>
                  <a:pt x="4394778" y="0"/>
                </a:lnTo>
                <a:lnTo>
                  <a:pt x="4394778" y="4394778"/>
                </a:lnTo>
                <a:lnTo>
                  <a:pt x="0" y="439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50818" y="7754132"/>
            <a:ext cx="4301636" cy="4301636"/>
          </a:xfrm>
          <a:custGeom>
            <a:avLst/>
            <a:gdLst/>
            <a:ahLst/>
            <a:cxnLst/>
            <a:rect r="r" b="b" t="t" l="l"/>
            <a:pathLst>
              <a:path h="4301636" w="4301636">
                <a:moveTo>
                  <a:pt x="0" y="0"/>
                </a:moveTo>
                <a:lnTo>
                  <a:pt x="4301636" y="0"/>
                </a:lnTo>
                <a:lnTo>
                  <a:pt x="4301636" y="4301636"/>
                </a:lnTo>
                <a:lnTo>
                  <a:pt x="0" y="4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45818" y="3390903"/>
            <a:ext cx="11780366" cy="3946422"/>
          </a:xfrm>
          <a:custGeom>
            <a:avLst/>
            <a:gdLst/>
            <a:ahLst/>
            <a:cxnLst/>
            <a:rect r="r" b="b" t="t" l="l"/>
            <a:pathLst>
              <a:path h="3946422" w="11780366">
                <a:moveTo>
                  <a:pt x="0" y="0"/>
                </a:moveTo>
                <a:lnTo>
                  <a:pt x="11780366" y="0"/>
                </a:lnTo>
                <a:lnTo>
                  <a:pt x="11780366" y="3946422"/>
                </a:lnTo>
                <a:lnTo>
                  <a:pt x="0" y="394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44562" y="4821858"/>
            <a:ext cx="1124511" cy="1050012"/>
          </a:xfrm>
          <a:custGeom>
            <a:avLst/>
            <a:gdLst/>
            <a:ahLst/>
            <a:cxnLst/>
            <a:rect r="r" b="b" t="t" l="l"/>
            <a:pathLst>
              <a:path h="1050012" w="1124511">
                <a:moveTo>
                  <a:pt x="0" y="0"/>
                </a:moveTo>
                <a:lnTo>
                  <a:pt x="1124511" y="0"/>
                </a:lnTo>
                <a:lnTo>
                  <a:pt x="1124511" y="1050013"/>
                </a:lnTo>
                <a:lnTo>
                  <a:pt x="0" y="105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75931" y="4768195"/>
            <a:ext cx="1138205" cy="1191838"/>
          </a:xfrm>
          <a:custGeom>
            <a:avLst/>
            <a:gdLst/>
            <a:ahLst/>
            <a:cxnLst/>
            <a:rect r="r" b="b" t="t" l="l"/>
            <a:pathLst>
              <a:path h="1191838" w="1138205">
                <a:moveTo>
                  <a:pt x="0" y="0"/>
                </a:moveTo>
                <a:lnTo>
                  <a:pt x="1138205" y="0"/>
                </a:lnTo>
                <a:lnTo>
                  <a:pt x="1138205" y="1191838"/>
                </a:lnTo>
                <a:lnTo>
                  <a:pt x="0" y="1191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68502" y="4806286"/>
            <a:ext cx="1134998" cy="1153746"/>
          </a:xfrm>
          <a:custGeom>
            <a:avLst/>
            <a:gdLst/>
            <a:ahLst/>
            <a:cxnLst/>
            <a:rect r="r" b="b" t="t" l="l"/>
            <a:pathLst>
              <a:path h="1153746" w="1134998">
                <a:moveTo>
                  <a:pt x="0" y="0"/>
                </a:moveTo>
                <a:lnTo>
                  <a:pt x="1134998" y="0"/>
                </a:lnTo>
                <a:lnTo>
                  <a:pt x="1134998" y="1153747"/>
                </a:lnTo>
                <a:lnTo>
                  <a:pt x="0" y="1153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29797" y="4758670"/>
            <a:ext cx="1390197" cy="1157339"/>
          </a:xfrm>
          <a:custGeom>
            <a:avLst/>
            <a:gdLst/>
            <a:ahLst/>
            <a:cxnLst/>
            <a:rect r="r" b="b" t="t" l="l"/>
            <a:pathLst>
              <a:path h="1157339" w="1390197">
                <a:moveTo>
                  <a:pt x="0" y="0"/>
                </a:moveTo>
                <a:lnTo>
                  <a:pt x="1390198" y="0"/>
                </a:lnTo>
                <a:lnTo>
                  <a:pt x="1390198" y="1157339"/>
                </a:lnTo>
                <a:lnTo>
                  <a:pt x="0" y="1157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59013" y="5078638"/>
            <a:ext cx="1629548" cy="609044"/>
          </a:xfrm>
          <a:custGeom>
            <a:avLst/>
            <a:gdLst/>
            <a:ahLst/>
            <a:cxnLst/>
            <a:rect r="r" b="b" t="t" l="l"/>
            <a:pathLst>
              <a:path h="609044" w="1629548">
                <a:moveTo>
                  <a:pt x="0" y="0"/>
                </a:moveTo>
                <a:lnTo>
                  <a:pt x="1629548" y="0"/>
                </a:lnTo>
                <a:lnTo>
                  <a:pt x="1629548" y="609043"/>
                </a:lnTo>
                <a:lnTo>
                  <a:pt x="0" y="6090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54065" y="7498708"/>
            <a:ext cx="4581935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Python &amp; Streamlit — interactive web UI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710" y="2485101"/>
            <a:ext cx="515332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Sent</a:t>
            </a: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enceTransformers / HuggingFace — semantic text embeddings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13250" y="2485101"/>
            <a:ext cx="404171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Pl</a:t>
            </a: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otly &amp; Pandas — dynamic charts and 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23378" y="2653762"/>
            <a:ext cx="404171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ReportLab — export AI feedb</a:t>
            </a: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ack as professional PDF reports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59548" y="1104900"/>
            <a:ext cx="8467447" cy="75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1026" y="7498708"/>
            <a:ext cx="404171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FAISS / ChromaDB (optional) — efficient semantic search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9944" y="-723386"/>
            <a:ext cx="4394778" cy="4394778"/>
          </a:xfrm>
          <a:custGeom>
            <a:avLst/>
            <a:gdLst/>
            <a:ahLst/>
            <a:cxnLst/>
            <a:rect r="r" b="b" t="t" l="l"/>
            <a:pathLst>
              <a:path h="4394778" w="4394778">
                <a:moveTo>
                  <a:pt x="0" y="0"/>
                </a:moveTo>
                <a:lnTo>
                  <a:pt x="4394778" y="0"/>
                </a:lnTo>
                <a:lnTo>
                  <a:pt x="4394778" y="4394778"/>
                </a:lnTo>
                <a:lnTo>
                  <a:pt x="0" y="439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0818" y="7754132"/>
            <a:ext cx="4301636" cy="4301636"/>
          </a:xfrm>
          <a:custGeom>
            <a:avLst/>
            <a:gdLst/>
            <a:ahLst/>
            <a:cxnLst/>
            <a:rect r="r" b="b" t="t" l="l"/>
            <a:pathLst>
              <a:path h="4301636" w="4301636">
                <a:moveTo>
                  <a:pt x="0" y="0"/>
                </a:moveTo>
                <a:lnTo>
                  <a:pt x="4301636" y="0"/>
                </a:lnTo>
                <a:lnTo>
                  <a:pt x="4301636" y="4301636"/>
                </a:lnTo>
                <a:lnTo>
                  <a:pt x="0" y="430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14834" y="2032443"/>
            <a:ext cx="12946767" cy="7872507"/>
            <a:chOff x="0" y="0"/>
            <a:chExt cx="3645110" cy="2216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45110" cy="2216472"/>
            </a:xfrm>
            <a:custGeom>
              <a:avLst/>
              <a:gdLst/>
              <a:ahLst/>
              <a:cxnLst/>
              <a:rect r="r" b="b" t="t" l="l"/>
              <a:pathLst>
                <a:path h="2216472" w="3645110">
                  <a:moveTo>
                    <a:pt x="30497" y="0"/>
                  </a:moveTo>
                  <a:lnTo>
                    <a:pt x="3614613" y="0"/>
                  </a:lnTo>
                  <a:cubicBezTo>
                    <a:pt x="3631456" y="0"/>
                    <a:pt x="3645110" y="13654"/>
                    <a:pt x="3645110" y="30497"/>
                  </a:cubicBezTo>
                  <a:lnTo>
                    <a:pt x="3645110" y="2185975"/>
                  </a:lnTo>
                  <a:cubicBezTo>
                    <a:pt x="3645110" y="2194064"/>
                    <a:pt x="3641897" y="2201821"/>
                    <a:pt x="3636177" y="2207540"/>
                  </a:cubicBezTo>
                  <a:cubicBezTo>
                    <a:pt x="3630458" y="2213259"/>
                    <a:pt x="3622701" y="2216472"/>
                    <a:pt x="3614613" y="2216472"/>
                  </a:cubicBezTo>
                  <a:lnTo>
                    <a:pt x="30497" y="2216472"/>
                  </a:lnTo>
                  <a:cubicBezTo>
                    <a:pt x="13654" y="2216472"/>
                    <a:pt x="0" y="2202818"/>
                    <a:pt x="0" y="2185975"/>
                  </a:cubicBezTo>
                  <a:lnTo>
                    <a:pt x="0" y="30497"/>
                  </a:lnTo>
                  <a:cubicBezTo>
                    <a:pt x="0" y="13654"/>
                    <a:pt x="13654" y="0"/>
                    <a:pt x="30497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45110" cy="2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57728" y="2032443"/>
            <a:ext cx="12598024" cy="7872507"/>
          </a:xfrm>
          <a:custGeom>
            <a:avLst/>
            <a:gdLst/>
            <a:ahLst/>
            <a:cxnLst/>
            <a:rect r="r" b="b" t="t" l="l"/>
            <a:pathLst>
              <a:path h="7872507" w="12598024">
                <a:moveTo>
                  <a:pt x="0" y="0"/>
                </a:moveTo>
                <a:lnTo>
                  <a:pt x="12598024" y="0"/>
                </a:lnTo>
                <a:lnTo>
                  <a:pt x="12598024" y="7872507"/>
                </a:lnTo>
                <a:lnTo>
                  <a:pt x="0" y="7872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8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38789" y="947707"/>
            <a:ext cx="8467447" cy="75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FLOW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183F">
                <a:alpha val="100000"/>
              </a:srgbClr>
            </a:gs>
            <a:gs pos="100000">
              <a:srgbClr val="07020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85879" y="1257368"/>
            <a:ext cx="6576786" cy="7652988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2686" y="1376645"/>
            <a:ext cx="6576786" cy="7652988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97218" y="2654766"/>
            <a:ext cx="4508599" cy="5246370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37327" t="0" r="-373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14894" y="4791381"/>
            <a:ext cx="4172774" cy="75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35"/>
              </a:lnSpc>
            </a:pPr>
            <a:r>
              <a:rPr lang="en-US" b="true" sz="55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0634" y="3315957"/>
            <a:ext cx="6667900" cy="512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656" indent="-265828" lvl="1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⏱️ Cuts resume s</a:t>
            </a: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creening time from hours to minutes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 marL="531656" indent="-265828" lvl="1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⚖️ Ensures consistent, unbiased evaluation across candidates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 marL="531656" indent="-265828" lvl="1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🚀 Improves placement</a:t>
            </a: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 outcom</a:t>
            </a: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es &amp; recruiter satisfaction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  <a:p>
            <a:pPr algn="l" marL="531656" indent="-265828" lvl="1">
              <a:lnSpc>
                <a:spcPts val="34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🎓 Empowe</a:t>
            </a:r>
            <a:r>
              <a:rPr lang="en-US" b="true" sz="2462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rs students with clear, personalized improvement feedback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99" r="0" b="-89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0794" y="-46966"/>
            <a:ext cx="8921114" cy="10380932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DA5D0F">
                    <a:alpha val="58000"/>
                  </a:srgbClr>
                </a:gs>
                <a:gs pos="100000">
                  <a:srgbClr val="7C1031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70558" y="-240087"/>
            <a:ext cx="7719659" cy="11177158"/>
            <a:chOff x="0" y="0"/>
            <a:chExt cx="2033161" cy="2943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3161" cy="2943778"/>
            </a:xfrm>
            <a:custGeom>
              <a:avLst/>
              <a:gdLst/>
              <a:ahLst/>
              <a:cxnLst/>
              <a:rect r="r" b="b" t="t" l="l"/>
              <a:pathLst>
                <a:path h="2943778" w="2033161">
                  <a:moveTo>
                    <a:pt x="0" y="0"/>
                  </a:moveTo>
                  <a:lnTo>
                    <a:pt x="2033161" y="0"/>
                  </a:lnTo>
                  <a:lnTo>
                    <a:pt x="2033161" y="2943778"/>
                  </a:lnTo>
                  <a:lnTo>
                    <a:pt x="0" y="2943778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100000"/>
                  </a:srgbClr>
                </a:gs>
                <a:gs pos="100000">
                  <a:srgbClr val="44083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3161" cy="2981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91420" y="-1154270"/>
            <a:ext cx="3073678" cy="3576643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559A3">
                    <a:alpha val="81000"/>
                  </a:srgbClr>
                </a:gs>
                <a:gs pos="100000">
                  <a:srgbClr val="440833">
                    <a:alpha val="81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48665" y="753329"/>
            <a:ext cx="3283830" cy="3821184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>
                  <a:alpha val="8078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63765" y="5276850"/>
            <a:ext cx="5348702" cy="114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sz="8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63765" y="4330948"/>
            <a:ext cx="6130442" cy="114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6"/>
              </a:lnSpc>
            </a:pPr>
            <a:r>
              <a:rPr lang="en-US" b="true" sz="8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69454" y="6769876"/>
            <a:ext cx="4761993" cy="32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053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 - Midnight Misfits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DAGzl3nUOiQ</dc:identifier>
  <dcterms:modified xsi:type="dcterms:W3CDTF">2011-08-01T06:04:30Z</dcterms:modified>
  <cp:revision>1</cp:revision>
  <dc:title>Eduthon</dc:title>
</cp:coreProperties>
</file>